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7" r:id="rId2"/>
    <p:sldId id="312" r:id="rId3"/>
    <p:sldId id="303" r:id="rId4"/>
    <p:sldId id="298" r:id="rId5"/>
    <p:sldId id="301" r:id="rId6"/>
    <p:sldId id="304" r:id="rId7"/>
    <p:sldId id="262" r:id="rId8"/>
    <p:sldId id="305" r:id="rId9"/>
    <p:sldId id="306" r:id="rId10"/>
    <p:sldId id="256" r:id="rId11"/>
    <p:sldId id="307" r:id="rId12"/>
    <p:sldId id="308" r:id="rId13"/>
    <p:sldId id="259" r:id="rId14"/>
    <p:sldId id="287" r:id="rId15"/>
    <p:sldId id="261" r:id="rId16"/>
    <p:sldId id="288" r:id="rId17"/>
    <p:sldId id="289" r:id="rId18"/>
    <p:sldId id="293" r:id="rId19"/>
    <p:sldId id="299" r:id="rId20"/>
    <p:sldId id="291" r:id="rId21"/>
    <p:sldId id="314" r:id="rId22"/>
    <p:sldId id="315" r:id="rId23"/>
    <p:sldId id="316" r:id="rId24"/>
    <p:sldId id="317" r:id="rId25"/>
    <p:sldId id="294" r:id="rId26"/>
    <p:sldId id="29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794" autoAdjust="0"/>
  </p:normalViewPr>
  <p:slideViewPr>
    <p:cSldViewPr>
      <p:cViewPr varScale="1">
        <p:scale>
          <a:sx n="69" d="100"/>
          <a:sy n="69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49B23-C4C4-4B86-84E1-DC2F48AD184A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06E9F-E4B2-4B13-B8D6-D39AFBC374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743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06E9F-E4B2-4B13-B8D6-D39AFBC374F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06E9F-E4B2-4B13-B8D6-D39AFBC374F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01340-6CE8-47F9-B6DF-FEFE0EEA8288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A0B40-B97B-4A8F-859F-53936A14A9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86;&#1090;&#1082;&#1088;%20&#1052;&#1045;&#1056;&#1054;&#1055;&#1056;&#1048;&#1071;&#1058;&#1048;&#1045;\muzmo_ru_JEnio_Marikone_-_The_Vice_Of_Killing_362120.mp3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27.jpeg"/><Relationship Id="rId3" Type="http://schemas.openxmlformats.org/officeDocument/2006/relationships/video" Target="NULL" TargetMode="External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audio" Target="file:///E:\&#1086;&#1090;&#1082;&#1088;%20&#1052;&#1045;&#1056;&#1054;&#1055;&#1056;&#1048;&#1071;&#1058;&#1048;&#1045;\muzmo_ru_JEnio_Marikone_-_The_Vice_Of_Killing_362120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086;&#1090;&#1082;&#1088;%20&#1052;&#1045;&#1056;&#1054;&#1055;&#1056;&#1048;&#1071;&#1058;&#1048;&#1045;\&#1041;&#1077;&#1083;&#1072;&#1088;&#1091;&#1089;&#1100;%20&#1084;&#1072;&#1103;%20&#1089;&#1110;&#1085;&#1103;&#1074;&#1086;&#1082;&#1072;&#1103;.mp4" TargetMode="External"/><Relationship Id="rId6" Type="http://schemas.openxmlformats.org/officeDocument/2006/relationships/image" Target="../media/image51.jpeg"/><Relationship Id="rId11" Type="http://schemas.openxmlformats.org/officeDocument/2006/relationships/image" Target="../media/image6.png"/><Relationship Id="rId5" Type="http://schemas.openxmlformats.org/officeDocument/2006/relationships/image" Target="../media/image50.jpeg"/><Relationship Id="rId10" Type="http://schemas.openxmlformats.org/officeDocument/2006/relationships/image" Target="../media/image55.gif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file:///E:\&#1086;&#1090;&#1082;&#1088;%20&#1052;&#1045;&#1056;&#1054;&#1055;&#1056;&#1048;&#1071;&#1058;&#1048;&#1045;\&#1052;&#1054;&#1071;%20&#1041;&#1045;&#1051;&#1040;&#1056;&#1059;&#1057;&#1068;....avi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4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122" y="5085184"/>
            <a:ext cx="8774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Зямля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пад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белым</a:t>
            </a:r>
            <a:r>
              <a:rPr lang="be-BY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і крыламі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22_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60648"/>
            <a:ext cx="7004248" cy="6121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313538">
            <a:off x="-472191" y="681687"/>
            <a:ext cx="400744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МАЯ РАДЗ</a:t>
            </a:r>
            <a:r>
              <a:rPr lang="be-BY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ІМА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1844824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минск</a:t>
            </a:r>
            <a:endParaRPr lang="ru-RU" dirty="0"/>
          </a:p>
        </p:txBody>
      </p:sp>
      <p:pic>
        <p:nvPicPr>
          <p:cNvPr id="16386" name="Picture 2" descr="http://www.belarus.by/relimages/000667_817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500042"/>
            <a:ext cx="71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</a:t>
            </a:r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</a:t>
            </a:r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НСК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14" descr="Герб Минска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357166"/>
            <a:ext cx="1254125" cy="1466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1976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restexcurs.by/images/uslugi/gid/b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62969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БРЭСТ</a:t>
            </a:r>
            <a:endParaRPr lang="ru-RU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5" descr="рб9"/>
          <p:cNvPicPr>
            <a:picLocks noChangeAspect="1" noChangeArrowheads="1"/>
          </p:cNvPicPr>
          <p:nvPr/>
        </p:nvPicPr>
        <p:blipFill>
          <a:blip r:embed="rId3" cstate="print"/>
          <a:srcRect l="64381" t="6416" r="5882" b="67917"/>
          <a:stretch>
            <a:fillRect/>
          </a:stretch>
        </p:blipFill>
        <p:spPr bwMode="auto">
          <a:xfrm>
            <a:off x="8134350" y="0"/>
            <a:ext cx="1009650" cy="1303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9317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-photos-of-the-nature-of-belarus_1_200907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muzmo_ru_JEnio_Marikone_-_The_Vice_Of_Killing_3621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zmo_ru_JEnio_Marikone_-_The_Vice_Of_Killing_362120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  <p:pic>
        <p:nvPicPr>
          <p:cNvPr id="3" name="Рисунок 2" descr="---.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muzmo_ru_JEnio_Marikone_-_The_Vice_Of_Killing_362120.mp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8">
                  <p14:trim st="5000" end="49483.989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83764" y="5867900"/>
            <a:ext cx="808856" cy="808856"/>
          </a:xfrm>
          <a:prstGeom prst="rect">
            <a:avLst/>
          </a:prstGeom>
        </p:spPr>
      </p:pic>
      <p:pic>
        <p:nvPicPr>
          <p:cNvPr id="13" name="Рисунок 12" descr="11jpg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4" name="Рисунок 13" descr="88cce4578eb69979-large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15010"/>
            <a:ext cx="9144000" cy="6858000"/>
          </a:xfrm>
          <a:prstGeom prst="rect">
            <a:avLst/>
          </a:prstGeom>
        </p:spPr>
      </p:pic>
      <p:pic>
        <p:nvPicPr>
          <p:cNvPr id="15" name="Рисунок 14" descr="bear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2231"/>
            <a:ext cx="9144000" cy="6858000"/>
          </a:xfrm>
          <a:prstGeom prst="rect">
            <a:avLst/>
          </a:prstGeom>
        </p:spPr>
      </p:pic>
      <p:pic>
        <p:nvPicPr>
          <p:cNvPr id="16" name="Рисунок 15" descr="1584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-32049"/>
            <a:ext cx="9144000" cy="6858000"/>
          </a:xfrm>
          <a:prstGeom prst="rect">
            <a:avLst/>
          </a:prstGeom>
        </p:spPr>
      </p:pic>
      <p:pic>
        <p:nvPicPr>
          <p:cNvPr id="17" name="Рисунок 16" descr="0_20e5c_ebcac4f3_XL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" y="2231"/>
            <a:ext cx="9144000" cy="6858000"/>
          </a:xfrm>
          <a:prstGeom prst="rect">
            <a:avLst/>
          </a:prstGeom>
        </p:spPr>
      </p:pic>
      <p:pic>
        <p:nvPicPr>
          <p:cNvPr id="18" name="Рисунок 17" descr="lugovye__polevye_cvety_2560x1600_5188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71406" y="-11562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120074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3b31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w_year_belorussia_pusha_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04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5937_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504" y="35392"/>
            <a:ext cx="892899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276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ontent.podarki.ru/goods-images/823422f1-4f4d-4b99-858c-885770ceac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3083795"/>
            <a:ext cx="4286248" cy="363003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793016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Лот – 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старажытная</a:t>
            </a:r>
            <a:r>
              <a:rPr lang="en-U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мера ваг</a:t>
            </a:r>
            <a:r>
              <a:rPr lang="en-US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 лот -  «В</a:t>
            </a:r>
            <a:r>
              <a:rPr lang="en-US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</a:t>
            </a:r>
            <a:r>
              <a:rPr lang="en-US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тка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    </a:t>
            </a:r>
          </a:p>
          <a:p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 лот -  «Мой </a:t>
            </a:r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горад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</a:p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 лот - «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Вандраванне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па родным </a:t>
            </a:r>
            <a:r>
              <a:rPr lang="ru-RU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кра</a:t>
            </a:r>
            <a:r>
              <a:rPr lang="en-US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</a:p>
          <a:p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 лот – «Мой край, мой рай </a:t>
            </a:r>
            <a:r>
              <a:rPr lang="ru-RU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бульбяна-жытн</a:t>
            </a:r>
            <a:r>
              <a:rPr lang="en-US" sz="36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" 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496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~845_0x0_m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314"/>
            <a:ext cx="9144000" cy="686662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rta_Belarus_b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2420888"/>
            <a:ext cx="4762500" cy="4143375"/>
          </a:xfrm>
          <a:prstGeom prst="rect">
            <a:avLst/>
          </a:prstGeom>
        </p:spPr>
      </p:pic>
      <p:pic>
        <p:nvPicPr>
          <p:cNvPr id="2" name="Рисунок 1" descr="341.jpg"/>
          <p:cNvPicPr>
            <a:picLocks noChangeAspect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3568" y="332656"/>
            <a:ext cx="2743200" cy="2743200"/>
          </a:xfrm>
          <a:prstGeom prst="rect">
            <a:avLst/>
          </a:prstGeom>
        </p:spPr>
      </p:pic>
      <p:pic>
        <p:nvPicPr>
          <p:cNvPr id="3" name="Рисунок 2" descr="341.jpg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40152" y="26064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753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332656"/>
            <a:ext cx="2952328" cy="2893280"/>
          </a:xfrm>
          <a:prstGeom prst="rect">
            <a:avLst/>
          </a:prstGeom>
        </p:spPr>
      </p:pic>
      <p:pic>
        <p:nvPicPr>
          <p:cNvPr id="5" name="Рисунок 4" descr="minsk2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23528" y="260648"/>
            <a:ext cx="2448272" cy="4785731"/>
          </a:xfrm>
          <a:prstGeom prst="rect">
            <a:avLst/>
          </a:prstGeom>
        </p:spPr>
      </p:pic>
      <p:pic>
        <p:nvPicPr>
          <p:cNvPr id="4" name="Рисунок 3" descr="velicko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611560" y="3501008"/>
            <a:ext cx="3240360" cy="2997334"/>
          </a:xfrm>
          <a:prstGeom prst="rect">
            <a:avLst/>
          </a:prstGeom>
        </p:spPr>
      </p:pic>
      <p:pic>
        <p:nvPicPr>
          <p:cNvPr id="6" name="Рисунок 5" descr="c02e590fd294300da8d1ff40b008916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211960" y="2132856"/>
            <a:ext cx="2232248" cy="4338737"/>
          </a:xfrm>
          <a:prstGeom prst="rect">
            <a:avLst/>
          </a:prstGeom>
        </p:spPr>
      </p:pic>
      <p:pic>
        <p:nvPicPr>
          <p:cNvPr id="7" name="Рисунок 6" descr="image00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6804248" y="3284984"/>
            <a:ext cx="2088232" cy="3059502"/>
          </a:xfrm>
          <a:prstGeom prst="rect">
            <a:avLst/>
          </a:prstGeom>
        </p:spPr>
      </p:pic>
      <p:pic>
        <p:nvPicPr>
          <p:cNvPr id="9" name="Рисунок 8" descr="DSC0030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16216" y="332656"/>
            <a:ext cx="1944611" cy="28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0140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https://www.edimdoma.ru/data/ckeditor_pictures/22896/content_fotolia_75079420_subscription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 descr="http://belvisit.com/wp-content/uploads/2016/12/%D0%94%D1%80%D0%B0%D0%BD%D0%B8%D0%BA%D0%B8-%D0%B1%D0%B5%D0%BB%D0%BE%D1%80%D1%83%D1%81%D1%81%D0%BA%D0%B8%D0%B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3238500"/>
            <a:ext cx="5357818" cy="3619500"/>
          </a:xfrm>
          <a:prstGeom prst="rect">
            <a:avLst/>
          </a:prstGeom>
          <a:noFill/>
        </p:spPr>
      </p:pic>
      <p:pic>
        <p:nvPicPr>
          <p:cNvPr id="3" name="Picture 2" descr="https://e3.edimdoma.ru/data/photos/0017/6640/176640-ed4_wide.jpg?14704175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4686"/>
            <a:ext cx="4310022" cy="3643314"/>
          </a:xfrm>
          <a:prstGeom prst="rect">
            <a:avLst/>
          </a:prstGeom>
          <a:noFill/>
        </p:spPr>
      </p:pic>
      <p:pic>
        <p:nvPicPr>
          <p:cNvPr id="4" name="Picture 2" descr="https://i.mycdn.me/image?id=839830042002&amp;t=0&amp;plc=WEB&amp;tkn=*RciinHDyE1KcG5n39VG98CkzGB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0"/>
            <a:ext cx="6786610" cy="32861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riz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6372200" cy="63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8344" y="188640"/>
            <a:ext cx="714363" cy="648072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be-BY" sz="3200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man Old Style" pitchFamily="18" charset="0"/>
              </a:rPr>
              <a:t>МАЯ БЕЛАРУСЬ</a:t>
            </a:r>
            <a:endParaRPr lang="ru-RU" sz="3200" i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vadim devjatovskij_0x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260648"/>
            <a:ext cx="37804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0_28141_b941079_XL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23928" y="188640"/>
            <a:ext cx="4041450" cy="2586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516216" y="1196752"/>
            <a:ext cx="238224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0-01-21_horoshki0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79512" y="2924944"/>
            <a:ext cx="2592288" cy="3460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1038-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699792" y="5445224"/>
            <a:ext cx="3240360" cy="1177543"/>
          </a:xfrm>
          <a:prstGeom prst="rect">
            <a:avLst/>
          </a:prstGeom>
        </p:spPr>
      </p:pic>
      <p:pic>
        <p:nvPicPr>
          <p:cNvPr id="8" name="Рисунок 7" descr="p00008_009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43808" y="292494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t_img.jpe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8144" y="4479449"/>
            <a:ext cx="3068355" cy="216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by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0392" y="332656"/>
            <a:ext cx="692274" cy="692274"/>
          </a:xfrm>
          <a:prstGeom prst="rect">
            <a:avLst/>
          </a:prstGeom>
        </p:spPr>
      </p:pic>
      <p:pic>
        <p:nvPicPr>
          <p:cNvPr id="12" name="Беларусь мая сінявока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929322" y="4357694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Рисунок 1" descr="11038-3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652120" y="476672"/>
            <a:ext cx="3240360" cy="1177543"/>
          </a:xfrm>
          <a:prstGeom prst="rect">
            <a:avLst/>
          </a:prstGeom>
        </p:spPr>
      </p:pic>
      <p:pic>
        <p:nvPicPr>
          <p:cNvPr id="4" name="Рисунок 3" descr="vistu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144" y="1844824"/>
            <a:ext cx="2857500" cy="46005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6288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Мой </a:t>
            </a:r>
            <a:r>
              <a:rPr lang="ru-RU" dirty="0" err="1" smtClean="0"/>
              <a:t>горад</a:t>
            </a:r>
            <a:endParaRPr lang="ru-RU" dirty="0"/>
          </a:p>
        </p:txBody>
      </p:sp>
      <p:pic>
        <p:nvPicPr>
          <p:cNvPr id="25602" name="Picture 2" descr="https://sendflowers.by/system/images/1462/thumb/baranovic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214290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МОЙ ГОРАД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042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8127" y="14288"/>
            <a:ext cx="9240254" cy="6858000"/>
          </a:xfrm>
          <a:prstGeom prst="rect">
            <a:avLst/>
          </a:prstGeom>
        </p:spPr>
      </p:pic>
      <p:pic>
        <p:nvPicPr>
          <p:cNvPr id="4" name="МОЯ БЕЛАРУСЬ....av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6" name="МОЯ БЕЛАРУСЬ....avi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-285784" y="0"/>
            <a:ext cx="9572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362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omeland100820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51520" y="476672"/>
            <a:ext cx="872736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42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fd7_90b5596_X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083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31364_lar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92836" cy="6858000"/>
          </a:xfrm>
          <a:prstGeom prst="rect">
            <a:avLst/>
          </a:prstGeom>
        </p:spPr>
      </p:pic>
      <p:pic>
        <p:nvPicPr>
          <p:cNvPr id="4" name="Рисунок 3" descr="2008_Olga_Satzyuk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948448"/>
              </a:clrFrom>
              <a:clrTo>
                <a:srgbClr val="9484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404664"/>
            <a:ext cx="2556792" cy="6453336"/>
          </a:xfrm>
          <a:prstGeom prst="ellipse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i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1849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2853f_2f11f18e_XL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Анжелика_Агурбаш_-_Купалинка_musicboxy.ru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99592" y="6009169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7175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1.7|13.7|12.3|14.8|12.9|9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</TotalTime>
  <Words>67</Words>
  <Application>Microsoft Office PowerPoint</Application>
  <PresentationFormat>Экран (4:3)</PresentationFormat>
  <Paragraphs>15</Paragraphs>
  <Slides>26</Slides>
  <Notes>2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оля</cp:lastModifiedBy>
  <cp:revision>63</cp:revision>
  <dcterms:created xsi:type="dcterms:W3CDTF">2010-08-26T17:14:02Z</dcterms:created>
  <dcterms:modified xsi:type="dcterms:W3CDTF">2017-11-17T21:00:10Z</dcterms:modified>
</cp:coreProperties>
</file>